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7"/>
  </p:notesMasterIdLst>
  <p:sldIdLst>
    <p:sldId id="259" r:id="rId2"/>
    <p:sldId id="278" r:id="rId3"/>
    <p:sldId id="279" r:id="rId4"/>
    <p:sldId id="282" r:id="rId5"/>
    <p:sldId id="28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a:srgbClr val="CC0000"/>
    <a:srgbClr val="99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26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10/26/2020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10/26/2020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10/26/2020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10/26/2020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10/26/2020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10/26/2020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2"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3"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75432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a:t>
            </a:r>
          </a:p>
          <a:p>
            <a:pPr algn="ctr"/>
            <a:r>
              <a:rPr lang="hi-IN" sz="3600" b="1" dirty="0" smtClean="0">
                <a:solidFill>
                  <a:schemeClr val="bg1"/>
                </a:solidFill>
                <a:latin typeface="Arial" pitchFamily="34" charset="0"/>
                <a:cs typeface="Arial" pitchFamily="34" charset="0"/>
              </a:rPr>
              <a:t>कक्षा-X</a:t>
            </a:r>
          </a:p>
          <a:p>
            <a:pPr algn="ctr"/>
            <a:r>
              <a:rPr lang="hi-IN" sz="3600" b="1" dirty="0" smtClean="0">
                <a:solidFill>
                  <a:schemeClr val="bg1"/>
                </a:solidFill>
                <a:latin typeface="Arial" pitchFamily="34" charset="0"/>
                <a:cs typeface="Arial" pitchFamily="34" charset="0"/>
              </a:rPr>
              <a:t> (</a:t>
            </a:r>
            <a:r>
              <a:rPr lang="hi-IN" sz="3600" b="1" dirty="0" smtClean="0">
                <a:solidFill>
                  <a:schemeClr val="bg1"/>
                </a:solidFill>
                <a:latin typeface="Arial" pitchFamily="34" charset="0"/>
                <a:cs typeface="Arial" pitchFamily="34" charset="0"/>
              </a:rPr>
              <a:t>क्षितिज-साना साना हाथ जोड़ी)</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4"/>
          <a:stretch>
            <a:fillRect/>
          </a:stretch>
        </p:blipFill>
        <p:spPr>
          <a:xfrm>
            <a:off x="0" y="1447800"/>
            <a:ext cx="8153400" cy="3657600"/>
          </a:xfrm>
          <a:prstGeom prst="rect">
            <a:avLst/>
          </a:prstGeom>
        </p:spPr>
      </p:pic>
    </p:spTree>
    <p:extLst>
      <p:ext uri="{BB962C8B-B14F-4D97-AF65-F5344CB8AC3E}">
        <p14:creationId xmlns:p14="http://schemas.microsoft.com/office/powerpoint/2010/main" xmlns="" val="26908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838200"/>
          </a:xfrm>
        </p:spPr>
        <p:txBody>
          <a:bodyPr>
            <a:normAutofit/>
          </a:bodyPr>
          <a:lstStyle/>
          <a:p>
            <a:pPr algn="ctr"/>
            <a:r>
              <a:rPr lang="hi-IN" dirty="0" smtClean="0">
                <a:solidFill>
                  <a:srgbClr val="FF0000"/>
                </a:solidFill>
              </a:rPr>
              <a:t>मधु कांकरिया </a:t>
            </a:r>
            <a:endParaRPr lang="en-US" dirty="0">
              <a:solidFill>
                <a:srgbClr val="FF0000"/>
              </a:solidFill>
            </a:endParaRPr>
          </a:p>
        </p:txBody>
      </p:sp>
      <p:sp>
        <p:nvSpPr>
          <p:cNvPr id="4" name="Rectangle 3"/>
          <p:cNvSpPr/>
          <p:nvPr/>
        </p:nvSpPr>
        <p:spPr>
          <a:xfrm>
            <a:off x="0" y="914400"/>
            <a:ext cx="8153400" cy="8186857"/>
          </a:xfrm>
          <a:prstGeom prst="rect">
            <a:avLst/>
          </a:prstGeom>
        </p:spPr>
        <p:txBody>
          <a:bodyPr wrap="square">
            <a:spAutoFit/>
          </a:bodyPr>
          <a:lstStyle/>
          <a:p>
            <a:pPr algn="just"/>
            <a:r>
              <a:rPr lang="hi-IN" sz="2000" b="1" dirty="0" smtClean="0"/>
              <a:t>मधुकांकरिया</a:t>
            </a:r>
            <a:r>
              <a:rPr lang="hi-IN" sz="2000" dirty="0" smtClean="0"/>
              <a:t> </a:t>
            </a:r>
            <a:r>
              <a:rPr lang="hi-IN" sz="2000" dirty="0" smtClean="0"/>
              <a:t>हिन्दी</a:t>
            </a:r>
            <a:r>
              <a:rPr lang="hi-IN" sz="2000" dirty="0" smtClean="0"/>
              <a:t> </a:t>
            </a:r>
            <a:r>
              <a:rPr lang="hi-IN" sz="2000" dirty="0" smtClean="0"/>
              <a:t>साहित्यकीप्रतिष्ठित</a:t>
            </a:r>
            <a:r>
              <a:rPr lang="hi-IN" sz="2000" dirty="0" smtClean="0"/>
              <a:t> लेखिका, </a:t>
            </a:r>
            <a:r>
              <a:rPr lang="hi-IN" sz="2000" dirty="0" smtClean="0"/>
              <a:t>कथकार</a:t>
            </a:r>
            <a:r>
              <a:rPr lang="hi-IN" sz="2000" dirty="0" smtClean="0"/>
              <a:t> तथा </a:t>
            </a:r>
            <a:r>
              <a:rPr lang="hi-IN" sz="2000" dirty="0" smtClean="0"/>
              <a:t>उपन्यासका</a:t>
            </a:r>
            <a:r>
              <a:rPr lang="hi-IN" sz="2000" dirty="0" smtClean="0"/>
              <a:t> </a:t>
            </a:r>
            <a:r>
              <a:rPr lang="hi-IN" sz="2000" dirty="0" smtClean="0"/>
              <a:t>हैं </a:t>
            </a:r>
            <a:r>
              <a:rPr lang="hi-IN" sz="2000" dirty="0" smtClean="0"/>
              <a:t>उन्होंने बहुत सुन्दर यात्रा-वृत्तांत भी लिखे हैं। उनकी रचनाओं में विचार और संवेदना की नवीनता तथा समाज में व्याप्त अनेक ज्वलंत समस्याएं जैसे संस्कृति, महानगर की घुटन और असुरक्षा के बीच युवाओं में बढ़ती नशे की आदत, लालबत्ती इलाकों की पीड़ा नारी अभिव्यक्ति उनकी रचनाओं के विषय रहे हैं</a:t>
            </a:r>
            <a:r>
              <a:rPr lang="hi-IN" sz="2000" dirty="0" smtClean="0"/>
              <a:t>।</a:t>
            </a:r>
            <a:endParaRPr lang="hi-IN" sz="2000" baseline="30000" dirty="0" smtClean="0"/>
          </a:p>
          <a:p>
            <a:pPr algn="just"/>
            <a:r>
              <a:rPr lang="hi-IN" sz="2000" dirty="0" smtClean="0"/>
              <a:t>मधु कांकरिया जन्म 23 मार्च, 1957 को कोलकाता मे हुआ। उन्होंने </a:t>
            </a:r>
            <a:r>
              <a:rPr lang="hi-IN" sz="2000" dirty="0" smtClean="0"/>
              <a:t>कोलकाता </a:t>
            </a:r>
            <a:r>
              <a:rPr lang="hi-IN" sz="2000" dirty="0" smtClean="0"/>
              <a:t>विश्वविद्यालय से अर्थशास्त्र (आनर्स) में एम° ए° की शिक्षा प्राप्त की तथा कोलकाता से ही कम्प्यूटर एप्लीकेशन में डिप्लोमा </a:t>
            </a:r>
            <a:r>
              <a:rPr lang="hi-IN" sz="2000" dirty="0" smtClean="0"/>
              <a:t>किया I</a:t>
            </a:r>
            <a:endParaRPr lang="hi-IN" sz="2000" b="1" dirty="0" smtClean="0"/>
          </a:p>
          <a:p>
            <a:pPr algn="just"/>
            <a:r>
              <a:rPr lang="hi-IN" sz="2000" b="1" dirty="0" smtClean="0"/>
              <a:t>कहानी संग्रह</a:t>
            </a:r>
            <a:endParaRPr lang="hi-IN" sz="2000" b="1" dirty="0" smtClean="0"/>
          </a:p>
          <a:p>
            <a:pPr algn="just"/>
            <a:r>
              <a:rPr lang="hi-IN" sz="2000" dirty="0" smtClean="0"/>
              <a:t>चिड़िया ऐसे मरती </a:t>
            </a:r>
            <a:r>
              <a:rPr lang="hi-IN" sz="2000" dirty="0" smtClean="0"/>
              <a:t>है, </a:t>
            </a:r>
            <a:r>
              <a:rPr lang="hi-IN" sz="2000" b="1" dirty="0" smtClean="0"/>
              <a:t>काली चील</a:t>
            </a:r>
            <a:r>
              <a:rPr lang="hi-IN" sz="2000" b="1" baseline="30000" dirty="0" smtClean="0"/>
              <a:t> </a:t>
            </a:r>
            <a:r>
              <a:rPr lang="hi-IN" sz="2000" i="1" dirty="0" smtClean="0"/>
              <a:t>फाइल, </a:t>
            </a:r>
            <a:r>
              <a:rPr lang="hi-IN" sz="2000" dirty="0" smtClean="0"/>
              <a:t>उसे </a:t>
            </a:r>
            <a:r>
              <a:rPr lang="hi-IN" sz="2000" dirty="0" smtClean="0"/>
              <a:t>बुद्ध ने </a:t>
            </a:r>
            <a:r>
              <a:rPr lang="hi-IN" sz="2000" dirty="0" smtClean="0"/>
              <a:t>काटा,अंतहीन, मरुस्थल</a:t>
            </a:r>
            <a:endParaRPr lang="hi-IN" sz="2000" dirty="0" smtClean="0"/>
          </a:p>
          <a:p>
            <a:pPr algn="just"/>
            <a:r>
              <a:rPr lang="hi-IN" sz="2000" dirty="0" smtClean="0"/>
              <a:t>और अंत में </a:t>
            </a:r>
            <a:r>
              <a:rPr lang="hi-IN" sz="2000" dirty="0" smtClean="0"/>
              <a:t>यीशु, बीतते हुए, भरी </a:t>
            </a:r>
            <a:r>
              <a:rPr lang="hi-IN" sz="2000" dirty="0" smtClean="0"/>
              <a:t>दोपहरी के </a:t>
            </a:r>
            <a:r>
              <a:rPr lang="hi-IN" sz="2000" dirty="0" smtClean="0"/>
              <a:t>अँधेरे I </a:t>
            </a:r>
          </a:p>
          <a:p>
            <a:pPr algn="just"/>
            <a:r>
              <a:rPr lang="hi-IN" sz="2000" b="1" dirty="0" smtClean="0"/>
              <a:t>उपन्यास </a:t>
            </a:r>
            <a:endParaRPr lang="hi-IN" sz="2000" b="1" dirty="0" smtClean="0"/>
          </a:p>
          <a:p>
            <a:pPr algn="just"/>
            <a:r>
              <a:rPr lang="hi-IN" sz="2000" dirty="0" smtClean="0"/>
              <a:t>खुले गगन के लाल </a:t>
            </a:r>
            <a:r>
              <a:rPr lang="hi-IN" sz="2000" dirty="0" smtClean="0"/>
              <a:t>सितार, सूखते चिनार, सलाम आखिरी, पत्ता </a:t>
            </a:r>
            <a:r>
              <a:rPr lang="hi-IN" sz="2000" dirty="0" smtClean="0"/>
              <a:t>खोर</a:t>
            </a:r>
          </a:p>
          <a:p>
            <a:pPr algn="just"/>
            <a:r>
              <a:rPr lang="hi-IN" sz="2000" dirty="0" smtClean="0"/>
              <a:t>सेज पर </a:t>
            </a:r>
            <a:r>
              <a:rPr lang="hi-IN" sz="2000" dirty="0" smtClean="0"/>
              <a:t>संस्कृत, हम </a:t>
            </a:r>
            <a:r>
              <a:rPr lang="hi-IN" sz="2000" dirty="0" smtClean="0"/>
              <a:t>यहॉं </a:t>
            </a:r>
            <a:r>
              <a:rPr lang="hi-IN" sz="2000" dirty="0" smtClean="0"/>
              <a:t>थे I</a:t>
            </a:r>
          </a:p>
          <a:p>
            <a:pPr algn="just"/>
            <a:r>
              <a:rPr lang="hi-IN" sz="2000" b="1" dirty="0" smtClean="0"/>
              <a:t>यात्रा वृतान्त</a:t>
            </a:r>
            <a:endParaRPr lang="hi-IN" sz="2000" b="1" dirty="0" smtClean="0"/>
          </a:p>
          <a:p>
            <a:pPr algn="just"/>
            <a:r>
              <a:rPr lang="hi-IN" sz="2000" dirty="0" smtClean="0"/>
              <a:t>बुद्, बारूद </a:t>
            </a:r>
            <a:r>
              <a:rPr lang="hi-IN" sz="2000" dirty="0" smtClean="0"/>
              <a:t>और </a:t>
            </a:r>
            <a:r>
              <a:rPr lang="hi-IN" sz="2000" dirty="0" smtClean="0"/>
              <a:t>पहाड़, शहर </a:t>
            </a:r>
            <a:r>
              <a:rPr lang="hi-IN" sz="2000" dirty="0" smtClean="0"/>
              <a:t>शहर </a:t>
            </a:r>
            <a:r>
              <a:rPr lang="hi-IN" sz="2000" dirty="0" smtClean="0"/>
              <a:t>जादू, बंजारा </a:t>
            </a:r>
            <a:r>
              <a:rPr lang="hi-IN" sz="2000" dirty="0" smtClean="0"/>
              <a:t>मन और </a:t>
            </a:r>
            <a:r>
              <a:rPr lang="hi-IN" sz="2000" dirty="0" smtClean="0"/>
              <a:t>बंदिशे, साना </a:t>
            </a:r>
            <a:r>
              <a:rPr lang="hi-IN" sz="2000" dirty="0" smtClean="0"/>
              <a:t>साना हाथ </a:t>
            </a:r>
            <a:r>
              <a:rPr lang="hi-IN" sz="2000" dirty="0" smtClean="0"/>
              <a:t>जोड़ी  I</a:t>
            </a:r>
            <a:endParaRPr lang="hi-IN" sz="2000" dirty="0" smtClean="0"/>
          </a:p>
          <a:p>
            <a:endParaRPr lang="hi-IN" sz="2000" baseline="30000" dirty="0" smtClean="0"/>
          </a:p>
          <a:p>
            <a:endParaRPr lang="hi-IN" sz="2000" baseline="30000" dirty="0" smtClean="0"/>
          </a:p>
          <a:p>
            <a:endParaRPr lang="hi-IN" sz="2000" baseline="30000" dirty="0" smtClean="0"/>
          </a:p>
          <a:p>
            <a:endParaRPr lang="hi-IN" sz="2000" baseline="30000" dirty="0" smtClean="0"/>
          </a:p>
          <a:p>
            <a:endParaRPr lang="hi-IN" sz="2000" baseline="30000" dirty="0" smtClean="0"/>
          </a:p>
          <a:p>
            <a:endParaRPr lang="hi-IN" sz="2000" baseline="30000" dirty="0" smtClean="0"/>
          </a:p>
          <a:p>
            <a:endParaRPr lang="hi-IN" baseline="30000" dirty="0" smtClean="0"/>
          </a:p>
          <a:p>
            <a:endParaRPr lang="hi-IN" baseline="30000" dirty="0" smtClean="0"/>
          </a:p>
          <a:p>
            <a:endParaRPr lang="hi-IN" baseline="30000" dirty="0" smtClean="0"/>
          </a:p>
          <a:p>
            <a:endParaRPr lang="hi-IN" baseline="300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533400"/>
          </a:xfrm>
        </p:spPr>
        <p:txBody>
          <a:bodyPr>
            <a:normAutofit fontScale="90000"/>
          </a:bodyPr>
          <a:lstStyle/>
          <a:p>
            <a:pPr algn="ctr"/>
            <a:r>
              <a:rPr lang="hi-IN" dirty="0" smtClean="0"/>
              <a:t>मधु कांकरिया  </a:t>
            </a:r>
            <a:endParaRPr lang="en-US" dirty="0"/>
          </a:p>
        </p:txBody>
      </p:sp>
      <p:pic>
        <p:nvPicPr>
          <p:cNvPr id="2052" name="Picture 4" descr="C:\Users\cyntbe\Desktop\PIC1.jpg"/>
          <p:cNvPicPr>
            <a:picLocks noChangeAspect="1" noChangeArrowheads="1"/>
          </p:cNvPicPr>
          <p:nvPr/>
        </p:nvPicPr>
        <p:blipFill>
          <a:blip r:embed="rId2"/>
          <a:stretch>
            <a:fillRect/>
          </a:stretch>
        </p:blipFill>
        <p:spPr bwMode="auto">
          <a:xfrm>
            <a:off x="0" y="685800"/>
            <a:ext cx="8153400" cy="6172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533400"/>
          </a:xfrm>
        </p:spPr>
        <p:txBody>
          <a:bodyPr>
            <a:normAutofit fontScale="90000"/>
          </a:bodyPr>
          <a:lstStyle/>
          <a:p>
            <a:pPr algn="ctr"/>
            <a:r>
              <a:rPr lang="hi-IN" dirty="0" smtClean="0"/>
              <a:t>मधु कांकरिया  </a:t>
            </a:r>
            <a:endParaRPr lang="en-US" dirty="0"/>
          </a:p>
        </p:txBody>
      </p:sp>
      <p:pic>
        <p:nvPicPr>
          <p:cNvPr id="2052" name="Picture 4" descr="C:\Users\cyntbe\Desktop\PIC1.jpg"/>
          <p:cNvPicPr>
            <a:picLocks noChangeAspect="1" noChangeArrowheads="1"/>
          </p:cNvPicPr>
          <p:nvPr/>
        </p:nvPicPr>
        <p:blipFill>
          <a:blip r:embed="rId2"/>
          <a:stretch>
            <a:fillRect/>
          </a:stretch>
        </p:blipFill>
        <p:spPr bwMode="auto">
          <a:xfrm>
            <a:off x="0" y="685800"/>
            <a:ext cx="8153400" cy="617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762000"/>
          </a:xfrm>
        </p:spPr>
        <p:txBody>
          <a:bodyPr>
            <a:normAutofit/>
          </a:bodyPr>
          <a:lstStyle/>
          <a:p>
            <a:r>
              <a:rPr lang="hi-IN" dirty="0" smtClean="0"/>
              <a:t>        </a:t>
            </a:r>
            <a:r>
              <a:rPr lang="hi-IN" dirty="0" smtClean="0"/>
              <a:t>साना साना हार्ट जोड़ी  </a:t>
            </a:r>
            <a:endParaRPr lang="en-US" dirty="0"/>
          </a:p>
        </p:txBody>
      </p:sp>
      <p:pic>
        <p:nvPicPr>
          <p:cNvPr id="2052" name="Picture 4" descr="C:\Users\cyntbe\Desktop\PIC1.jpg"/>
          <p:cNvPicPr>
            <a:picLocks noChangeAspect="1" noChangeArrowheads="1"/>
          </p:cNvPicPr>
          <p:nvPr/>
        </p:nvPicPr>
        <p:blipFill>
          <a:blip r:embed="rId2"/>
          <a:stretch>
            <a:fillRect/>
          </a:stretch>
        </p:blipFill>
        <p:spPr bwMode="auto">
          <a:xfrm>
            <a:off x="1" y="762000"/>
            <a:ext cx="8153400" cy="6096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838</TotalTime>
  <Words>24</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Slide 1</vt:lpstr>
      <vt:lpstr>मधु कांकरिया </vt:lpstr>
      <vt:lpstr>मधु कांकरिया  </vt:lpstr>
      <vt:lpstr>मधु कांकरिया  </vt:lpstr>
      <vt:lpstr>        साना साना हार्ट जोड़ी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106</cp:revision>
  <dcterms:created xsi:type="dcterms:W3CDTF">2006-08-16T00:00:00Z</dcterms:created>
  <dcterms:modified xsi:type="dcterms:W3CDTF">2020-10-26T06:49:18Z</dcterms:modified>
</cp:coreProperties>
</file>